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30443F0-3BF2-41BA-9E43-21765271A2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4058A4A-ABA9-48AB-A75C-29564DC359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706D4D1-A6DA-4A3F-8883-8BAE23A7F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00F5D-9ED4-43B5-A391-B81DB5977A32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657282E-687C-46FB-BEDA-53C89C6B80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E8A9371-12B8-4493-9813-040D01EE5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8880D-FED9-4CC5-A198-FECB2393DC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128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D9EDDB-238F-4F7F-A0F7-2062B73F3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DE209E4-B289-41BB-9C42-239A5778AE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3C534F6-B797-447F-B1E8-7E610E9E24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00F5D-9ED4-43B5-A391-B81DB5977A32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10CF2EE-2FC2-4C79-B33C-40140E6B7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58130C3-D222-4A5C-A7FC-73DC23836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8880D-FED9-4CC5-A198-FECB2393DC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6092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2A5989A6-4CC1-413E-9265-0F5824489C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0C8CE19-DBDF-4DFD-B6CF-9F80292394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1E15FAA-22FE-4408-87F0-9BFB31F7EF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00F5D-9ED4-43B5-A391-B81DB5977A32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963B6A0-2250-4219-A9F7-D74A2F3096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B716DA6-CEA3-4B68-A5B8-EAA04EA202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8880D-FED9-4CC5-A198-FECB2393DC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6981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95E15F-4FC2-4D72-A292-2A5BE2DB7E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6C6804D-C369-44F3-9A58-183361721A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9E04C39-557E-40CE-901C-AE113D4ED5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00F5D-9ED4-43B5-A391-B81DB5977A32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902FD7A-ED42-48E3-9325-986C088B4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F99DEDA-B7D1-43ED-8400-F109FF3EE0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8880D-FED9-4CC5-A198-FECB2393DC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8223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9154470-B40C-4CCA-AEB9-9F3F45B904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B17F356-3390-41DE-A7A4-9F7ABF844B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4EA7B08-5DAF-4E18-B6C0-C0842D05D6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00F5D-9ED4-43B5-A391-B81DB5977A32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F3D846A-7F08-4F88-8DBE-4EB142335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D3B0FD9-3A5E-4C45-A9F0-DA5296388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8880D-FED9-4CC5-A198-FECB2393DC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9242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070B68-0035-44A4-B753-1E8FD7475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FFC7C0D-99D4-49A3-91B7-0BAF543F9F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30FBF3C-571E-4A0C-924F-7FE3487B3D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A8884DC-4255-4EE8-B131-965D2D46BA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00F5D-9ED4-43B5-A391-B81DB5977A32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9FCFD32-CBF1-4D19-9D8A-E4770F0E7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0CB1539-EB6A-4E63-B017-C557306F75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8880D-FED9-4CC5-A198-FECB2393DC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7038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336925-A1DD-41AB-AA1A-1CAD3E8851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4AB4A19-509B-4792-A316-AB527372E6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5CEE36E-F9B4-4063-BB29-7E0EE27E98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3875E51B-EF47-49EA-81BF-B08E7B5666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2CC9C676-437C-4036-AE08-A4778AB5F2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5F0CB065-1C35-42E2-B080-3692FA14E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00F5D-9ED4-43B5-A391-B81DB5977A32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29DB0599-22AD-4A8F-A4A1-0B598411B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26D70E3A-3A7A-432A-A584-7873F6E3D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8880D-FED9-4CC5-A198-FECB2393DC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0825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556F57-F830-4FA0-B1F8-E9EE0B355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01DEAF0-468F-42E0-9FF1-455012FD2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00F5D-9ED4-43B5-A391-B81DB5977A32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4AD6E959-CC39-46EF-8504-03448C96CD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8EFA9F4-0A02-4674-9B87-54652C818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8880D-FED9-4CC5-A198-FECB2393DC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9536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FAB2DEE4-4661-4629-889E-3FF00E022A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00F5D-9ED4-43B5-A391-B81DB5977A32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8309A76E-7439-4380-9BF5-413F0B365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A519710-C4AC-468B-B5ED-468118FA6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8880D-FED9-4CC5-A198-FECB2393DC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9228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31DC3E-9583-4B5C-BB04-BC0A8BFDE9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77B4278-0538-42CE-AFB6-175154C34A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37C4A78-D3FA-41F1-839A-09C9273CD4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C85277C-57FA-46E7-949C-04EF11869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00F5D-9ED4-43B5-A391-B81DB5977A32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45C25FF-4104-43D9-ACA2-779055E4B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A0D5CF4-A504-444F-A914-E7D5EC33E1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8880D-FED9-4CC5-A198-FECB2393DC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5496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1902F89-5FC7-4267-8B48-E1F786839A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D5F5983B-1820-4BBD-9FDB-E220DF067F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F06C407-A4A3-45E3-89F7-5970024F55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CCE1741-D492-441C-8C37-5286AAA7BF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00F5D-9ED4-43B5-A391-B81DB5977A32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0C48181-2587-423A-834F-26B54CB7D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F9D5D1D-2C8D-437C-8773-EEE2C36AD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8880D-FED9-4CC5-A198-FECB2393DC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2936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14E833B-DC6D-4506-BF3E-C951F6A729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86F78D0-C291-4648-BE98-86344195CB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2079B19-DC59-4D7A-B026-7CA4092979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E00F5D-9ED4-43B5-A391-B81DB5977A32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9DBC2AA-88FE-4062-B667-3191A19A00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3ECBBA2-C8DF-4FAF-BF60-4B81FF492E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F8880D-FED9-4CC5-A198-FECB2393DC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8999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7AA0C2-EA86-4A8E-BECD-4137D46DFF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08085" y="1376038"/>
            <a:ext cx="9144000" cy="2707690"/>
          </a:xfrm>
        </p:spPr>
        <p:txBody>
          <a:bodyPr>
            <a:normAutofit/>
          </a:bodyPr>
          <a:lstStyle/>
          <a:p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ПРОИЗВОДСТВА И КАЧЕСТВА КОЛБАСНЫХ ИЗДЕЛИЙ, КОПЧЕНОСТЕЙ И ПОЛУФАБРИКАТОВ</a:t>
            </a:r>
          </a:p>
        </p:txBody>
      </p:sp>
    </p:spTree>
    <p:extLst>
      <p:ext uri="{BB962C8B-B14F-4D97-AF65-F5344CB8AC3E}">
        <p14:creationId xmlns:p14="http://schemas.microsoft.com/office/powerpoint/2010/main" val="19594575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EECE6C9-5DB3-4834-8C90-C16021710EF7}"/>
              </a:ext>
            </a:extLst>
          </p:cNvPr>
          <p:cNvSpPr txBox="1"/>
          <p:nvPr/>
        </p:nvSpPr>
        <p:spPr>
          <a:xfrm>
            <a:off x="218982" y="201279"/>
            <a:ext cx="11754035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Сырье и материалы.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Колбасные изделия вырабатывают из говядины, свинины, баранины, мяса птицы и субпродуктов I и II категорий. Для изготовления продукции используют сырье от здоровых животных без признаков микробиологической порчи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прогоркания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жира. В отдельных случаях по разрешению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ветсаннадзора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допускается к переработке условно годное мясо при гарантии его обезвреживания в ходе технологического процесса.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производстве колбасных изделий используют мясо и субпродукты в парном, остывшем, охлажденном, замороженном и раз-мороженном состоянии. При производстве копченостей используют в основном охлажденное мясо.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Парное и остывшее сырье направляют только на выработку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ва-реных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изделий. Для изготовления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полукопченых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варено-копченых и сырокопченых колбас не допускается использовать мясо, заморожен-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более одного раза и хранившееся свыше установленного срока (говядина — более 6 мес., свинина — свыше 3 мес.).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Сырье поступает на переработку в виде туш, полутуш, отрубов замороженных блоков из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жилованного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мяса, которые могут быть на-правлены на переработку без предварительного размораживания.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зависимости от рецептуры при производстве колбас используют кровь и ее фракции, белковые препараты растительного и животного происхождения — соевый изолят и концентрат,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казеинат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натрия, белковый стабилизатор, мясную массу, полученную методом механического прессования или при обработке кости солевыми растворами, и др. Включение в рецептуру указанных компонента позволяет направленно регулировать состав и свойства продукции рационально использовать сырьевые ресурсы.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зависимости от вида колбас в их состав вводят хребтовый или боковой шпик.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качестве посолочных материалов используют поваренную соль не ниже I сорта, нитрит натрия, который применяют только в виде водного раствора 2,5%-й концентрации. Указанные ингредиенты влияют на вкус и цвет, способствуют подавлению развития микроорганизмов. Наряду с ними в состав рецептур могут входить сахар-песок, аскорбиновая кислота и ее соли, сорбит или ксилит</a:t>
            </a:r>
          </a:p>
        </p:txBody>
      </p:sp>
    </p:spTree>
    <p:extLst>
      <p:ext uri="{BB962C8B-B14F-4D97-AF65-F5344CB8AC3E}">
        <p14:creationId xmlns:p14="http://schemas.microsoft.com/office/powerpoint/2010/main" val="37100469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B15342E-4020-4E78-A582-FBD9A3AC7B97}"/>
              </a:ext>
            </a:extLst>
          </p:cNvPr>
          <p:cNvSpPr txBox="1"/>
          <p:nvPr/>
        </p:nvSpPr>
        <p:spPr>
          <a:xfrm>
            <a:off x="201227" y="171102"/>
            <a:ext cx="11789545" cy="64633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Посол мяса.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Посол мяса — важнейшая подготовительная операция, влияющая на формирование качества продукции. Мясо солят в кусках (массой до 1 кг) или после измельчения на волчках с отверстиями решетки диаметром 16...25 мм (шрот) и 2...6 мм путем перемешивания с сухой поваренной солью в количестве 2,5 кг на 100 кг сырья. Продолжительность перемешивания 3...5мин. Мелкоизмельченное мясо при производстве вареных изделий рекомендуется со-лить раствором поваренной соли 26%-й концентрации, температура которого должна быть не выше 4 °С. Количество вводимой с раствором соли воды должно учитываться при составлении фарша.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посоле добавляют нитрит натрия в количестве 7,5 г на 100 г сырья (в виде раствора концентрацией 2,5 %) или его вводят при приготовлении фарша в количестве, предусмотренной рецептурой. Посоленное мясо выдерживают при температуре 0...4 °С. Продолжительность выдержки в зависимости от размера кусков составляет 12...72 ч. В случае использования рассолов время выдержки измельченного (2...6 мм) мяса при производстве вареных колбас может быть сокращено до 6 ч. Для контроля за соблюдением сроков выдержки каждую партию посоленного мяса снабжают бирками с указанием даты посола и вида изделия, для которого предназначено сырье. В случае посола парного мяса и мяса со значением рН 6,5 и выше выдержка может быть исключена.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Посол шпика для колбас проводят поваренной солью в количестве 2,5 % массы шпика с последующей выдержкой при температуре 0...4°С до10сут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Приготовление фарша.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Приготовление фарша включает дополнительное измельчение мяса в зависимости от вида колбас, используемого оборудования и перемешивание всех компонентов, предусмотренных рецептурой. Равномерность распределения ингредиентов фарша, его структурно-механические свойства, водоудерживающая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эмульгирующая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способности зависят от условий перемешивания и куттерования, а также от последовательности загрузки емкостей. Во избежание перегрева фарша во время куттерования добавляют лед или холодную воду - от 10 до 30 % массы сырья. Температура фарша в конце обработки не должна превышать 12...18°С.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Шприцевание фарша и вязка батонов.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Оболочку наполняют фаршем сразу же, без промедления после его выгрузки из куттера или мешалки. Вязку батонов осуществляют шпагатом или льняными нитками. </a:t>
            </a:r>
          </a:p>
        </p:txBody>
      </p:sp>
    </p:spTree>
    <p:extLst>
      <p:ext uri="{BB962C8B-B14F-4D97-AF65-F5344CB8AC3E}">
        <p14:creationId xmlns:p14="http://schemas.microsoft.com/office/powerpoint/2010/main" val="9787139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D0EA62D-BB46-470C-B771-EE7BD8D34AEC}"/>
              </a:ext>
            </a:extLst>
          </p:cNvPr>
          <p:cNvSpPr txBox="1"/>
          <p:nvPr/>
        </p:nvSpPr>
        <p:spPr>
          <a:xfrm>
            <a:off x="179033" y="229819"/>
            <a:ext cx="11833934" cy="64633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наличии специального оборудования концы батонов искусственных оболочках закрепляют металлическими скрепками.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вязки батоны размещают таким образом, чтобы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предот-вратить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возможность их соприкосновения в ходе дальнейшей обработки. Период времени после шприцевания до тепловой обработки вареных колбас не должен превышать 2 ч.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Осадка.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уплотнения фарша, его дальнейшего созревания и подсушивания оболочек проводят осадку колбасных батонов. Осадку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полукопченых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колбас проводят при 8 °С в течение 2...4 ч., варено-копченых — 1...2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сырокопченых - 5...7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при 2...4 °С и относительной влажности 85...90 %.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Тепловая обработка.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 тепловой обработки зависит от вида колбасных изделий и включает следующие процессы: обжарку, варку, копчение и сушку.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Обжарку вареных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полукопченых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колбас проводят при 90... 100 °С в течение 60...140 мин. в зависимости от диаметра оболочки и конструкции камеры. Процесс считают законченным после достижения в центре батона температуры 40...50 °С. При этом цвет на разрезе и поверхности колбас должен быть розовым или красным.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Варку батонов проводят в паровоздушной камере при 75...85 °С до достижения в центре батона температуры 70 ± 1 °С. Продолжи-тельность варки зависит от диаметра батонов и составляет 65...150 мин.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обжарке и варке изделий в стационарных камерах проводят периодический или автоматический контроль температуры. В комбинированных камерах или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термоагрегатах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непрерывного действия осуществляют автоматический контроль и регулирование температуры, влажности и скорости движения окружающей среды.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Охлаждают вареные колбасы до температуры внутри батона 30...35 °С холодной водопроводной водой в течение 5...15 мин. в зависимости от диаметра батона. Дальнейшее охлаждение проводят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воздухом в помещениях с температурой не выше 8 °С.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Полукопченые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колбасы подвергают после варки горячему копчению при 40...45 °С.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изготовлении сырокопченых колбас продолжительность со-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зревания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фарша составляет 8...10 суток, холодное копчение проводят при 18...20 °С, а сушку—при 12...15°С до 1,5мес.</a:t>
            </a:r>
          </a:p>
        </p:txBody>
      </p:sp>
    </p:spTree>
    <p:extLst>
      <p:ext uri="{BB962C8B-B14F-4D97-AF65-F5344CB8AC3E}">
        <p14:creationId xmlns:p14="http://schemas.microsoft.com/office/powerpoint/2010/main" val="3222403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1A32949-A909-4F90-89C5-5BC88C591E68}"/>
              </a:ext>
            </a:extLst>
          </p:cNvPr>
          <p:cNvSpPr txBox="1"/>
          <p:nvPr/>
        </p:nvSpPr>
        <p:spPr>
          <a:xfrm>
            <a:off x="218982" y="135514"/>
            <a:ext cx="11754035" cy="64633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определенных бактериальных культур позволяет существенно сократить продолжительность процесса и улучшить качество продукции. Бактериальные культуры добавляют в фарш при перемешивании. Осадку батонов проводят при 0...4 или 18...20 °С не дольше 18...24 ч. Копчение осуществляют при температуре не выше 25 °С, относительной влажности воздуха 85...95 % и скорости его движения 1 м/с. Сушку колбас по ускоренной технологии проводят на первом этапе в течение 5...7 суток при температуре 13±2°С, влажности воздуха 82 ± 3 % и скорости его движения 0,l м/с; на втором этапе продолжительность сушки составляет 16...20 суток при температуре 11 ± 2 °С, влажности воздуха 77 ± 3 % и скорости его движения 0,05...0,1 м/с.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Принимая во внимание характер сырья, используемого при изготовлении ливерных колбас (субпродукты, кровь, хрящи и другие продукты убоя), к технологии их производства предъявляют повышенные санитарные требования. Сырье подвергают тепловой обработке, продолжительность которой зависит от содержания соединительной ткани. Интервал между охлаждением, разборкой и варкой формованных изделий должен быть минимальным. При варке температуру внутри батона необходимо доводить до 72...75 °С. После варки ливерные колбасы охлаждают холодной водой, а затем холодным воздухом в камерах при температуре 4 °С и относительной влажности воздуха 90...95 % до тех пор, пока температура в центре батона не достигнет 6 °С.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Изделия, изготовленные из отрубов свинины, говядины и баранины, в зависимости от способа технологической обработки подразделяют на вареные, копчено-вареные, копчено-запеченные и сыро-копченые.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зависимости от ассортимента продуктов посол сырья включает ряд технологических приемов: шприцевание рассолом; массирование, натирку посолочной смесью (сухой посол), заливку рассолом (мокрый посол) и выдержку посоленного сырья. После посола проводят промывку сырья при выработке вареных продуктов или вымачивание сырья при производстве сырокопченых продуктов. Посол и выдержку осуществляют при 2 ± 2 °С.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 тепловой обработки определяется видом продукта. Температура греющей среды во время варки продуктов различных наименований изменяется в пределах 80...85°С. Во время варки температура в глубоких слоях мяса достигает 70...72 °С. Продолжительность варки изделий составляет 45...50 мин на 1 кг массы</a:t>
            </a:r>
          </a:p>
        </p:txBody>
      </p:sp>
    </p:spTree>
    <p:extLst>
      <p:ext uri="{BB962C8B-B14F-4D97-AF65-F5344CB8AC3E}">
        <p14:creationId xmlns:p14="http://schemas.microsoft.com/office/powerpoint/2010/main" val="9867176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AA955DC-0955-4C1A-B1E4-0D7983373388}"/>
              </a:ext>
            </a:extLst>
          </p:cNvPr>
          <p:cNvSpPr txBox="1"/>
          <p:nvPr/>
        </p:nvSpPr>
        <p:spPr>
          <a:xfrm>
            <a:off x="210105" y="110633"/>
            <a:ext cx="11771789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Копчено-вареные продукты перед варкой коптят при температуре от 30 до 80 °С. Сырокопченые продукты коптят и сушат. Копчение проводят при 30...35 °С, после чего продукт охлаждают до 12 °С. Сушку ведут при 11 ± 1 °С, относительной влажности воздуха 75 ± 2 % и скорости его движения 0,05...0,1 м/с. После окончания технологического процесса проверяют качество продукции по органолептическим показателям и отбраковывают изделия с производственными дефектами.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Упаковывание и хранение колбасных изделий и копченостей. Перед реализацией изделия упаковывают в деревянные, фанерные, картонные, полимерные, металлические ящики, а также в специальные контейнеры. Копченые изделия предварительно обертывают в пергамент, целлофан или другие полимерные пленочные материалы. Копченые изделия выпускают в виде целых кусков или ломтиков, упакованными под вакуумом в прозрачные газонепроницаемые пленки. Тара должна быть сухой, без загрязнений; оборотную тару перед использованием подвергают санитарной обработке. В ящики укладывают продукцию одного наименования и одной даты выработки. Каждую единицу упаковки маркируют с указанием предприятия-изготовителя, вида продукции, даты выработки и стандарта.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Продолжительность хранения продукции с момента ее изготовления до реализации потребителям регламентируется в зависимости от вида изделий и температуры воздуха. Для различных вареных изделий предельные сроки хранения при 2...6°С, относительной влажности воздуха 75 ± 5 % колеблются от 12 до 72 ч. Сроки хранения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полукопченых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колбас при температуре 12,6 и —7°С соответственно составляют 10...15 суток и 3 мес. Сырокопченые колбасы хранят при 12 °С в течение 4 мес., при —7°С—9 мес. Продолжительность хранения копчено-вареных изделий из свинины при температуре от 0 до 8 °С не более 5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сырокопченых продуктов при этих же температурах не более 15...30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при температуре от—7 до—9 °С не более 4 мес.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производства полуфабрикатов. В зависимости от используемого сырья, условий и режимов его обработки, принятых рецептур выпускают широкий ассортимент мясных полуфабрикатов, которые употребляют в пищу после кулинарной обработки.</a:t>
            </a:r>
          </a:p>
        </p:txBody>
      </p:sp>
    </p:spTree>
    <p:extLst>
      <p:ext uri="{BB962C8B-B14F-4D97-AF65-F5344CB8AC3E}">
        <p14:creationId xmlns:p14="http://schemas.microsoft.com/office/powerpoint/2010/main" val="40137075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B34CCBC-FE41-4140-A4A2-77C0EC9BE21A}"/>
              </a:ext>
            </a:extLst>
          </p:cNvPr>
          <p:cNvSpPr txBox="1"/>
          <p:nvPr/>
        </p:nvSpPr>
        <p:spPr>
          <a:xfrm>
            <a:off x="71022" y="96382"/>
            <a:ext cx="11984853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к сырью, дополнительным материалам при производстве полуфабрикатов в основном такие же, как и при изготовлении колбасных изделий. В технологии полуфабрикатов рекомендуется использовать охлажденное мясо.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Среди различных видов полуфабрикатов значительное место занимают рубленые изделия, состав и свойства которых можно направленно регулировать путем введения дополнительных ингредиентов: молочной сыворотки, плазмы крови, белковых препаратов растительного и животного происхождения.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Технологический контроль производства рубленых полуфабрикатов (фарши, котлеты, шницели и др.) предусматривает проверку соответствия степени измельчения сырья рекомендуемым размерам частиц, правильности дозировки входящих в рецептуру компонентов, последовательности их поступления в мешалку. При перемешивании контролируют продолжительность процесса и равномерность распре-деления ингредиентов. В ходе формования рубленых полуфабрикатов проверяют массу изделий, соответствие их формы и размеров данному виду продукта.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производстве полуфабрикатов строгому контролю подвергают температурно-влажностный режим в помещении и температуру продукции. Температура в сырьевом отделении должна быть на уровне 0...4°С, в помещении по изготовлению полуфабрикатов — не выше 12 °С, в экспедиции — не выше 6 °С. Температура сформованных полуфабрикатов не должна превышать 6 °С. Относительную влажность воздуха следует поддерживать в пределах 75 %.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технологического потока должна предотвращать возможность накопления сырья при его разделке, переработке и фа-совании.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Полуфабрикаты упаковывают в многооборотную тару — ящики из дерева, гофрированного картона, алюминия и полимерные. Тара должна быть чистой, сухой и без посторонних запахов. В каждый ящик укладывают продукцию одного наименования.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Рубленые полуфабрикаты размешают в один ряд на металлических или полимерных лотках оборотной тары. Упаковывают рубленые полуфабрикаты по 5...10 шт. в пакеты из полимерных материалов. В каждый ящик вкладывают этикетку с указанием вида продукта, предприятия-изготовителя, даты и часа окончания технологического процесса.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Сроки хранения полуфабрикатов с момента изготовления до реализации строго регламентируются. Продолжительность хранения</a:t>
            </a:r>
          </a:p>
        </p:txBody>
      </p:sp>
    </p:spTree>
    <p:extLst>
      <p:ext uri="{BB962C8B-B14F-4D97-AF65-F5344CB8AC3E}">
        <p14:creationId xmlns:p14="http://schemas.microsoft.com/office/powerpoint/2010/main" val="12080824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13628A9-ED3E-4BDB-A5B0-BD4AE398AB0C}"/>
              </a:ext>
            </a:extLst>
          </p:cNvPr>
          <p:cNvSpPr txBox="1"/>
          <p:nvPr/>
        </p:nvSpPr>
        <p:spPr>
          <a:xfrm>
            <a:off x="152400" y="126869"/>
            <a:ext cx="11887199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полуфабрикатов при 2...6 °С составляет для рубленых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полуфабрика-тов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12 ч., для крупнокусковых — 48 ч. Пельмени и фрикадельки при температуре не выше —5 °С можно хранить 48 ч. Срок хранения быстрозамороженных полуфабрикатов при —18°С не должен превышать 2...3 мес.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Оценку качества готовой продукции, направляемой на реализацию, проводят по органолептическим показателям в сыром и приготовленном виде. В необходимых случаях проводят </a:t>
            </a: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лабораторные исследования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5737012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2172</Words>
  <Application>Microsoft Office PowerPoint</Application>
  <PresentationFormat>Широкоэкранный</PresentationFormat>
  <Paragraphs>41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Тема Office</vt:lpstr>
      <vt:lpstr>КОНТРОЛЬ ПРОИЗВОДСТВА И КАЧЕСТВА КОЛБАСНЫХ ИЗДЕЛИЙ, КОПЧЕНОСТЕЙ И ПОЛУФАБРИКАТОВ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КОНТРОЛЬ ПРОИЗВОДСТВА И КАЧЕСТВА КОЛБАСНЫХ ИЗДЕЛИЙ, КОПЧЕНОСТЕЙ И ПОЛУФАБРИКАТОВ</dc:title>
  <dc:creator>Sergei Shlykov</dc:creator>
  <cp:lastModifiedBy>Sergei Shlykov</cp:lastModifiedBy>
  <cp:revision>2</cp:revision>
  <dcterms:created xsi:type="dcterms:W3CDTF">2021-02-01T12:28:04Z</dcterms:created>
  <dcterms:modified xsi:type="dcterms:W3CDTF">2021-02-01T12:40:07Z</dcterms:modified>
</cp:coreProperties>
</file>